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71" r:id="rId8"/>
    <p:sldId id="261" r:id="rId9"/>
    <p:sldId id="262" r:id="rId10"/>
    <p:sldId id="267" r:id="rId11"/>
    <p:sldId id="272" r:id="rId12"/>
    <p:sldId id="273" r:id="rId13"/>
    <p:sldId id="274" r:id="rId14"/>
    <p:sldId id="275" r:id="rId15"/>
    <p:sldId id="276" r:id="rId16"/>
    <p:sldId id="277" r:id="rId17"/>
    <p:sldId id="266" r:id="rId18"/>
  </p:sldIdLst>
  <p:sldSz cx="9144000" cy="5715000" type="screen16x10"/>
  <p:notesSz cx="6858000" cy="9144000"/>
  <p:defaultTextStyle>
    <a:defPPr>
      <a:defRPr lang="en-US"/>
    </a:defPPr>
    <a:lvl1pPr marL="0" algn="l" defTabSz="9508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5441" algn="l" defTabSz="9508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0881" algn="l" defTabSz="9508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26321" algn="l" defTabSz="9508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01761" algn="l" defTabSz="9508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77202" algn="l" defTabSz="9508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52643" algn="l" defTabSz="9508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28082" algn="l" defTabSz="9508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03523" algn="l" defTabSz="9508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35" autoAdjust="0"/>
    <p:restoredTop sz="94622" autoAdjust="0"/>
  </p:normalViewPr>
  <p:slideViewPr>
    <p:cSldViewPr>
      <p:cViewPr varScale="1">
        <p:scale>
          <a:sx n="104" d="100"/>
          <a:sy n="104" d="100"/>
        </p:scale>
        <p:origin x="-414" y="-8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D9A28-DC0D-48CC-B300-BD3A431817EF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E264C1-E1A4-4C0A-ABB0-4BCCE7F504AF}">
      <dgm:prSet phldrT="[Text]"/>
      <dgm:spPr/>
      <dgm:t>
        <a:bodyPr/>
        <a:lstStyle/>
        <a:p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Khởi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vi-VN" b="1" dirty="0" smtClean="0">
              <a:latin typeface="Times New Roman" pitchFamily="18" charset="0"/>
              <a:cs typeface="Times New Roman" pitchFamily="18" charset="0"/>
            </a:rPr>
            <a:t>đ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ộng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74F8D2DC-9783-4C0B-966D-3BD1469D5996}" type="parTrans" cxnId="{FF1C4D7A-4C4C-4E5C-9EA4-762A909D27A3}">
      <dgm:prSet/>
      <dgm:spPr/>
      <dgm:t>
        <a:bodyPr/>
        <a:lstStyle/>
        <a:p>
          <a:endParaRPr lang="en-US"/>
        </a:p>
      </dgm:t>
    </dgm:pt>
    <dgm:pt modelId="{F0FED830-B440-41B6-8190-35307E8216C9}" type="sibTrans" cxnId="{FF1C4D7A-4C4C-4E5C-9EA4-762A909D27A3}">
      <dgm:prSet/>
      <dgm:spPr/>
      <dgm:t>
        <a:bodyPr/>
        <a:lstStyle/>
        <a:p>
          <a:endParaRPr lang="en-US"/>
        </a:p>
      </dgm:t>
    </dgm:pt>
    <dgm:pt modelId="{003F6B0D-8E1C-4513-9F48-FD2AE823C6A0}">
      <dgm:prSet phldrT="[Text]"/>
      <dgm:spPr/>
      <dgm:t>
        <a:bodyPr/>
        <a:lstStyle/>
        <a:p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Khởi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vi-VN" b="1" dirty="0" smtClean="0">
              <a:latin typeface="Times New Roman" pitchFamily="18" charset="0"/>
              <a:cs typeface="Times New Roman" pitchFamily="18" charset="0"/>
            </a:rPr>
            <a:t>động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chung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EF80C3D9-51F3-4398-A7FE-4A1E47574561}" type="parTrans" cxnId="{0D5530A8-05BC-46F4-852C-7BF071C923B6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8E2EB236-3E90-4F3D-AA12-4E2D0FB441CE}" type="sibTrans" cxnId="{0D5530A8-05BC-46F4-852C-7BF071C923B6}">
      <dgm:prSet/>
      <dgm:spPr/>
      <dgm:t>
        <a:bodyPr/>
        <a:lstStyle/>
        <a:p>
          <a:endParaRPr lang="en-US"/>
        </a:p>
      </dgm:t>
    </dgm:pt>
    <dgm:pt modelId="{74D26A49-469A-4884-BF6F-B686AFD308A0}">
      <dgm:prSet phldrT="[Text]"/>
      <dgm:spPr/>
      <dgm:t>
        <a:bodyPr/>
        <a:lstStyle/>
        <a:p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Khởi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vi-VN" b="1" dirty="0" smtClean="0">
              <a:latin typeface="Times New Roman" pitchFamily="18" charset="0"/>
              <a:cs typeface="Times New Roman" pitchFamily="18" charset="0"/>
            </a:rPr>
            <a:t>động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chuyên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môn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2125FA24-16C6-42ED-9463-546CEFAC236F}" type="parTrans" cxnId="{4F33F57A-5C99-4B2E-A624-A3F0DB87F12D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0AF3AF10-C136-46F1-91E5-345E77BFE596}" type="sibTrans" cxnId="{4F33F57A-5C99-4B2E-A624-A3F0DB87F12D}">
      <dgm:prSet/>
      <dgm:spPr/>
      <dgm:t>
        <a:bodyPr/>
        <a:lstStyle/>
        <a:p>
          <a:endParaRPr lang="en-US"/>
        </a:p>
      </dgm:t>
    </dgm:pt>
    <dgm:pt modelId="{61478136-35EF-49A3-A4E2-3222404EF079}">
      <dgm:prSet phldrT="[Text]"/>
      <dgm:spPr/>
      <dgm:t>
        <a:bodyPr/>
        <a:lstStyle/>
        <a:p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Ép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dọc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ép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ngang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B3B63E3F-A475-42BE-B7CD-007724C47D2A}" type="parTrans" cxnId="{45D55153-6938-46B3-9830-710E32709673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98155C7B-2620-4071-A43D-135C04B42847}" type="sibTrans" cxnId="{45D55153-6938-46B3-9830-710E32709673}">
      <dgm:prSet/>
      <dgm:spPr/>
      <dgm:t>
        <a:bodyPr/>
        <a:lstStyle/>
        <a:p>
          <a:endParaRPr lang="en-US"/>
        </a:p>
      </dgm:t>
    </dgm:pt>
    <dgm:pt modelId="{06B98C14-538B-420D-85BE-9CE4E509B0D4}">
      <dgm:prSet/>
      <dgm:spPr/>
      <dgm:t>
        <a:bodyPr/>
        <a:lstStyle/>
        <a:p>
          <a:r>
            <a:rPr lang="en-US" altLang="zh-CN" b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Xoay khớp cổ tay-chân, khủy, vai, hông, gối.</a:t>
          </a:r>
          <a:r>
            <a:rPr lang="en-US" b="1" i="1" smtClean="0">
              <a:latin typeface="Times New Roman" pitchFamily="18" charset="0"/>
              <a:cs typeface="Times New Roman" pitchFamily="18" charset="0"/>
            </a:rPr>
            <a:t> 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1DF3B7D1-886A-4C33-8A69-952177C7418D}" type="parTrans" cxnId="{340825F0-5AD2-4D76-831B-7FF433C939C0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B1D4E975-E37C-48AE-8DAB-C16AD0FECE95}" type="sibTrans" cxnId="{340825F0-5AD2-4D76-831B-7FF433C939C0}">
      <dgm:prSet/>
      <dgm:spPr/>
      <dgm:t>
        <a:bodyPr/>
        <a:lstStyle/>
        <a:p>
          <a:endParaRPr lang="en-US"/>
        </a:p>
      </dgm:t>
    </dgm:pt>
    <dgm:pt modelId="{82085823-09D0-450E-9969-78064AD67262}" type="pres">
      <dgm:prSet presAssocID="{C3CD9A28-DC0D-48CC-B300-BD3A431817E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910CB8-C857-4EB4-A0B6-93144A86F78F}" type="pres">
      <dgm:prSet presAssocID="{AAE264C1-E1A4-4C0A-ABB0-4BCCE7F504AF}" presName="root1" presStyleCnt="0"/>
      <dgm:spPr/>
    </dgm:pt>
    <dgm:pt modelId="{172556D0-E2E0-4BC1-876D-847082661D58}" type="pres">
      <dgm:prSet presAssocID="{AAE264C1-E1A4-4C0A-ABB0-4BCCE7F504AF}" presName="LevelOneTextNode" presStyleLbl="node0" presStyleIdx="0" presStyleCnt="1">
        <dgm:presLayoutVars>
          <dgm:chPref val="3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E16C1E28-FA2F-4477-BB76-D43744D1BD27}" type="pres">
      <dgm:prSet presAssocID="{AAE264C1-E1A4-4C0A-ABB0-4BCCE7F504AF}" presName="level2hierChild" presStyleCnt="0"/>
      <dgm:spPr/>
    </dgm:pt>
    <dgm:pt modelId="{54989B3D-5200-4C31-BC59-AC6522C3FBC5}" type="pres">
      <dgm:prSet presAssocID="{EF80C3D9-51F3-4398-A7FE-4A1E47574561}" presName="conn2-1" presStyleLbl="parChTrans1D2" presStyleIdx="0" presStyleCnt="2"/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C7A93D34-7093-44ED-BCF0-0D070062615E}" type="pres">
      <dgm:prSet presAssocID="{EF80C3D9-51F3-4398-A7FE-4A1E47574561}" presName="connTx" presStyleLbl="parChTrans1D2" presStyleIdx="0" presStyleCnt="2"/>
      <dgm:spPr/>
      <dgm:t>
        <a:bodyPr/>
        <a:lstStyle/>
        <a:p>
          <a:endParaRPr lang="en-US"/>
        </a:p>
      </dgm:t>
    </dgm:pt>
    <dgm:pt modelId="{2E60C587-4626-4E5D-AB71-485B65356D58}" type="pres">
      <dgm:prSet presAssocID="{003F6B0D-8E1C-4513-9F48-FD2AE823C6A0}" presName="root2" presStyleCnt="0"/>
      <dgm:spPr/>
    </dgm:pt>
    <dgm:pt modelId="{3635DC2A-D2E1-46A6-9123-9DE30B1268F6}" type="pres">
      <dgm:prSet presAssocID="{003F6B0D-8E1C-4513-9F48-FD2AE823C6A0}" presName="LevelTwoTextNode" presStyleLbl="node2" presStyleIdx="0" presStyleCnt="2">
        <dgm:presLayoutVars>
          <dgm:chPref val="3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6FB1C357-3AF3-4DA5-9E17-77812EB5CA90}" type="pres">
      <dgm:prSet presAssocID="{003F6B0D-8E1C-4513-9F48-FD2AE823C6A0}" presName="level3hierChild" presStyleCnt="0"/>
      <dgm:spPr/>
    </dgm:pt>
    <dgm:pt modelId="{FD461821-4C4E-4925-8F46-1C3981F0D1CD}" type="pres">
      <dgm:prSet presAssocID="{1DF3B7D1-886A-4C33-8A69-952177C7418D}" presName="conn2-1" presStyleLbl="parChTrans1D3" presStyleIdx="0" presStyleCnt="2"/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8E8B9BFF-1EA3-43B4-A505-1A83E709F33C}" type="pres">
      <dgm:prSet presAssocID="{1DF3B7D1-886A-4C33-8A69-952177C7418D}" presName="connTx" presStyleLbl="parChTrans1D3" presStyleIdx="0" presStyleCnt="2"/>
      <dgm:spPr/>
      <dgm:t>
        <a:bodyPr/>
        <a:lstStyle/>
        <a:p>
          <a:endParaRPr lang="en-US"/>
        </a:p>
      </dgm:t>
    </dgm:pt>
    <dgm:pt modelId="{410DCC85-93AC-4C20-811A-624D57746801}" type="pres">
      <dgm:prSet presAssocID="{06B98C14-538B-420D-85BE-9CE4E509B0D4}" presName="root2" presStyleCnt="0"/>
      <dgm:spPr/>
    </dgm:pt>
    <dgm:pt modelId="{F7E0CB1A-C1FD-406A-9CE6-59F8544456C8}" type="pres">
      <dgm:prSet presAssocID="{06B98C14-538B-420D-85BE-9CE4E509B0D4}" presName="LevelTwoTextNode" presStyleLbl="node3" presStyleIdx="0" presStyleCnt="2">
        <dgm:presLayoutVars>
          <dgm:chPref val="3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86959DF9-F56F-4989-B752-D1DD01D35E85}" type="pres">
      <dgm:prSet presAssocID="{06B98C14-538B-420D-85BE-9CE4E509B0D4}" presName="level3hierChild" presStyleCnt="0"/>
      <dgm:spPr/>
    </dgm:pt>
    <dgm:pt modelId="{85CCAFD4-3331-4C40-BB1C-3A536A4B3615}" type="pres">
      <dgm:prSet presAssocID="{2125FA24-16C6-42ED-9463-546CEFAC236F}" presName="conn2-1" presStyleLbl="parChTrans1D2" presStyleIdx="1" presStyleCnt="2"/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F5A388CE-E359-4E13-9589-C9396C225DB2}" type="pres">
      <dgm:prSet presAssocID="{2125FA24-16C6-42ED-9463-546CEFAC236F}" presName="connTx" presStyleLbl="parChTrans1D2" presStyleIdx="1" presStyleCnt="2"/>
      <dgm:spPr/>
      <dgm:t>
        <a:bodyPr/>
        <a:lstStyle/>
        <a:p>
          <a:endParaRPr lang="en-US"/>
        </a:p>
      </dgm:t>
    </dgm:pt>
    <dgm:pt modelId="{D52AB084-C310-46F7-914A-336FC42F96E9}" type="pres">
      <dgm:prSet presAssocID="{74D26A49-469A-4884-BF6F-B686AFD308A0}" presName="root2" presStyleCnt="0"/>
      <dgm:spPr/>
    </dgm:pt>
    <dgm:pt modelId="{7C982ACF-5A98-49DD-A07C-DCD169058AA9}" type="pres">
      <dgm:prSet presAssocID="{74D26A49-469A-4884-BF6F-B686AFD308A0}" presName="LevelTwoTextNode" presStyleLbl="node2" presStyleIdx="1" presStyleCnt="2">
        <dgm:presLayoutVars>
          <dgm:chPref val="3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3B60D87E-DFD7-47A0-B591-0B8DF916FA24}" type="pres">
      <dgm:prSet presAssocID="{74D26A49-469A-4884-BF6F-B686AFD308A0}" presName="level3hierChild" presStyleCnt="0"/>
      <dgm:spPr/>
    </dgm:pt>
    <dgm:pt modelId="{A309B90D-3055-4440-99C6-68A3119BC384}" type="pres">
      <dgm:prSet presAssocID="{B3B63E3F-A475-42BE-B7CD-007724C47D2A}" presName="conn2-1" presStyleLbl="parChTrans1D3" presStyleIdx="1" presStyleCnt="2"/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12D2F83D-09AA-4796-894A-AB2EDF73AC97}" type="pres">
      <dgm:prSet presAssocID="{B3B63E3F-A475-42BE-B7CD-007724C47D2A}" presName="connTx" presStyleLbl="parChTrans1D3" presStyleIdx="1" presStyleCnt="2"/>
      <dgm:spPr/>
      <dgm:t>
        <a:bodyPr/>
        <a:lstStyle/>
        <a:p>
          <a:endParaRPr lang="en-US"/>
        </a:p>
      </dgm:t>
    </dgm:pt>
    <dgm:pt modelId="{9E54539F-5839-4C8D-B0C7-B7A437938C14}" type="pres">
      <dgm:prSet presAssocID="{61478136-35EF-49A3-A4E2-3222404EF079}" presName="root2" presStyleCnt="0"/>
      <dgm:spPr/>
    </dgm:pt>
    <dgm:pt modelId="{37C523E5-00FE-4886-ACF8-44BE3CC23B25}" type="pres">
      <dgm:prSet presAssocID="{61478136-35EF-49A3-A4E2-3222404EF079}" presName="LevelTwoTextNode" presStyleLbl="node3" presStyleIdx="1" presStyleCnt="2">
        <dgm:presLayoutVars>
          <dgm:chPref val="3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158F8B24-62DC-4F5B-8952-AA9F59147C11}" type="pres">
      <dgm:prSet presAssocID="{61478136-35EF-49A3-A4E2-3222404EF079}" presName="level3hierChild" presStyleCnt="0"/>
      <dgm:spPr/>
    </dgm:pt>
  </dgm:ptLst>
  <dgm:cxnLst>
    <dgm:cxn modelId="{D4DCB638-A582-4517-9CC9-B6A24491E932}" type="presOf" srcId="{61478136-35EF-49A3-A4E2-3222404EF079}" destId="{37C523E5-00FE-4886-ACF8-44BE3CC23B25}" srcOrd="0" destOrd="0" presId="urn:microsoft.com/office/officeart/2005/8/layout/hierarchy2"/>
    <dgm:cxn modelId="{251E010A-E667-433B-9294-B07C3DF85B42}" type="presOf" srcId="{003F6B0D-8E1C-4513-9F48-FD2AE823C6A0}" destId="{3635DC2A-D2E1-46A6-9123-9DE30B1268F6}" srcOrd="0" destOrd="0" presId="urn:microsoft.com/office/officeart/2005/8/layout/hierarchy2"/>
    <dgm:cxn modelId="{F1DAE353-8359-45AB-B85C-5F1AF7CF3131}" type="presOf" srcId="{74D26A49-469A-4884-BF6F-B686AFD308A0}" destId="{7C982ACF-5A98-49DD-A07C-DCD169058AA9}" srcOrd="0" destOrd="0" presId="urn:microsoft.com/office/officeart/2005/8/layout/hierarchy2"/>
    <dgm:cxn modelId="{0D5530A8-05BC-46F4-852C-7BF071C923B6}" srcId="{AAE264C1-E1A4-4C0A-ABB0-4BCCE7F504AF}" destId="{003F6B0D-8E1C-4513-9F48-FD2AE823C6A0}" srcOrd="0" destOrd="0" parTransId="{EF80C3D9-51F3-4398-A7FE-4A1E47574561}" sibTransId="{8E2EB236-3E90-4F3D-AA12-4E2D0FB441CE}"/>
    <dgm:cxn modelId="{45D55153-6938-46B3-9830-710E32709673}" srcId="{74D26A49-469A-4884-BF6F-B686AFD308A0}" destId="{61478136-35EF-49A3-A4E2-3222404EF079}" srcOrd="0" destOrd="0" parTransId="{B3B63E3F-A475-42BE-B7CD-007724C47D2A}" sibTransId="{98155C7B-2620-4071-A43D-135C04B42847}"/>
    <dgm:cxn modelId="{418D5509-6BAE-4B92-B166-87DB23B19699}" type="presOf" srcId="{1DF3B7D1-886A-4C33-8A69-952177C7418D}" destId="{FD461821-4C4E-4925-8F46-1C3981F0D1CD}" srcOrd="0" destOrd="0" presId="urn:microsoft.com/office/officeart/2005/8/layout/hierarchy2"/>
    <dgm:cxn modelId="{7C4FF34F-7FE2-4C41-80FD-0AF82901E4FF}" type="presOf" srcId="{2125FA24-16C6-42ED-9463-546CEFAC236F}" destId="{85CCAFD4-3331-4C40-BB1C-3A536A4B3615}" srcOrd="0" destOrd="0" presId="urn:microsoft.com/office/officeart/2005/8/layout/hierarchy2"/>
    <dgm:cxn modelId="{6EBE6CBF-02F0-45B7-A0BD-1B432895D0CC}" type="presOf" srcId="{B3B63E3F-A475-42BE-B7CD-007724C47D2A}" destId="{A309B90D-3055-4440-99C6-68A3119BC384}" srcOrd="0" destOrd="0" presId="urn:microsoft.com/office/officeart/2005/8/layout/hierarchy2"/>
    <dgm:cxn modelId="{DF415F96-05BF-4D89-8C5E-978D896A31F8}" type="presOf" srcId="{C3CD9A28-DC0D-48CC-B300-BD3A431817EF}" destId="{82085823-09D0-450E-9969-78064AD67262}" srcOrd="0" destOrd="0" presId="urn:microsoft.com/office/officeart/2005/8/layout/hierarchy2"/>
    <dgm:cxn modelId="{FF1C4D7A-4C4C-4E5C-9EA4-762A909D27A3}" srcId="{C3CD9A28-DC0D-48CC-B300-BD3A431817EF}" destId="{AAE264C1-E1A4-4C0A-ABB0-4BCCE7F504AF}" srcOrd="0" destOrd="0" parTransId="{74F8D2DC-9783-4C0B-966D-3BD1469D5996}" sibTransId="{F0FED830-B440-41B6-8190-35307E8216C9}"/>
    <dgm:cxn modelId="{D8152F94-298C-403D-A71B-7ABCA6DD413F}" type="presOf" srcId="{EF80C3D9-51F3-4398-A7FE-4A1E47574561}" destId="{54989B3D-5200-4C31-BC59-AC6522C3FBC5}" srcOrd="0" destOrd="0" presId="urn:microsoft.com/office/officeart/2005/8/layout/hierarchy2"/>
    <dgm:cxn modelId="{1B4BFBCB-BC94-46D8-9E6E-E6B8680421B6}" type="presOf" srcId="{EF80C3D9-51F3-4398-A7FE-4A1E47574561}" destId="{C7A93D34-7093-44ED-BCF0-0D070062615E}" srcOrd="1" destOrd="0" presId="urn:microsoft.com/office/officeart/2005/8/layout/hierarchy2"/>
    <dgm:cxn modelId="{00E44DC4-981E-4E35-8F65-D940CDB8C011}" type="presOf" srcId="{AAE264C1-E1A4-4C0A-ABB0-4BCCE7F504AF}" destId="{172556D0-E2E0-4BC1-876D-847082661D58}" srcOrd="0" destOrd="0" presId="urn:microsoft.com/office/officeart/2005/8/layout/hierarchy2"/>
    <dgm:cxn modelId="{340825F0-5AD2-4D76-831B-7FF433C939C0}" srcId="{003F6B0D-8E1C-4513-9F48-FD2AE823C6A0}" destId="{06B98C14-538B-420D-85BE-9CE4E509B0D4}" srcOrd="0" destOrd="0" parTransId="{1DF3B7D1-886A-4C33-8A69-952177C7418D}" sibTransId="{B1D4E975-E37C-48AE-8DAB-C16AD0FECE95}"/>
    <dgm:cxn modelId="{6517DA7D-7437-42A9-97F0-54AE4838B88E}" type="presOf" srcId="{1DF3B7D1-886A-4C33-8A69-952177C7418D}" destId="{8E8B9BFF-1EA3-43B4-A505-1A83E709F33C}" srcOrd="1" destOrd="0" presId="urn:microsoft.com/office/officeart/2005/8/layout/hierarchy2"/>
    <dgm:cxn modelId="{AA38FCDC-D87B-4CD0-AA96-70245DD9AEC3}" type="presOf" srcId="{B3B63E3F-A475-42BE-B7CD-007724C47D2A}" destId="{12D2F83D-09AA-4796-894A-AB2EDF73AC97}" srcOrd="1" destOrd="0" presId="urn:microsoft.com/office/officeart/2005/8/layout/hierarchy2"/>
    <dgm:cxn modelId="{489A8665-0C28-4442-B604-31EC8093B181}" type="presOf" srcId="{06B98C14-538B-420D-85BE-9CE4E509B0D4}" destId="{F7E0CB1A-C1FD-406A-9CE6-59F8544456C8}" srcOrd="0" destOrd="0" presId="urn:microsoft.com/office/officeart/2005/8/layout/hierarchy2"/>
    <dgm:cxn modelId="{7B5E669C-3B69-4D21-8C67-6520F98D0ED3}" type="presOf" srcId="{2125FA24-16C6-42ED-9463-546CEFAC236F}" destId="{F5A388CE-E359-4E13-9589-C9396C225DB2}" srcOrd="1" destOrd="0" presId="urn:microsoft.com/office/officeart/2005/8/layout/hierarchy2"/>
    <dgm:cxn modelId="{4F33F57A-5C99-4B2E-A624-A3F0DB87F12D}" srcId="{AAE264C1-E1A4-4C0A-ABB0-4BCCE7F504AF}" destId="{74D26A49-469A-4884-BF6F-B686AFD308A0}" srcOrd="1" destOrd="0" parTransId="{2125FA24-16C6-42ED-9463-546CEFAC236F}" sibTransId="{0AF3AF10-C136-46F1-91E5-345E77BFE596}"/>
    <dgm:cxn modelId="{45AAA7EB-7EE4-4A30-A074-BCAABF875D80}" type="presParOf" srcId="{82085823-09D0-450E-9969-78064AD67262}" destId="{CF910CB8-C857-4EB4-A0B6-93144A86F78F}" srcOrd="0" destOrd="0" presId="urn:microsoft.com/office/officeart/2005/8/layout/hierarchy2"/>
    <dgm:cxn modelId="{37EDEDE4-6C05-4866-93FF-C3DC5DA1BF10}" type="presParOf" srcId="{CF910CB8-C857-4EB4-A0B6-93144A86F78F}" destId="{172556D0-E2E0-4BC1-876D-847082661D58}" srcOrd="0" destOrd="0" presId="urn:microsoft.com/office/officeart/2005/8/layout/hierarchy2"/>
    <dgm:cxn modelId="{B80E8341-8354-4830-B06C-B215F6E753FF}" type="presParOf" srcId="{CF910CB8-C857-4EB4-A0B6-93144A86F78F}" destId="{E16C1E28-FA2F-4477-BB76-D43744D1BD27}" srcOrd="1" destOrd="0" presId="urn:microsoft.com/office/officeart/2005/8/layout/hierarchy2"/>
    <dgm:cxn modelId="{788541CD-16F6-4D49-AB29-34BBD6C3A44B}" type="presParOf" srcId="{E16C1E28-FA2F-4477-BB76-D43744D1BD27}" destId="{54989B3D-5200-4C31-BC59-AC6522C3FBC5}" srcOrd="0" destOrd="0" presId="urn:microsoft.com/office/officeart/2005/8/layout/hierarchy2"/>
    <dgm:cxn modelId="{DE995815-5C69-4C7C-8502-F4D6858C1493}" type="presParOf" srcId="{54989B3D-5200-4C31-BC59-AC6522C3FBC5}" destId="{C7A93D34-7093-44ED-BCF0-0D070062615E}" srcOrd="0" destOrd="0" presId="urn:microsoft.com/office/officeart/2005/8/layout/hierarchy2"/>
    <dgm:cxn modelId="{D809A419-BEA3-4ABC-92D3-EEDAB1361984}" type="presParOf" srcId="{E16C1E28-FA2F-4477-BB76-D43744D1BD27}" destId="{2E60C587-4626-4E5D-AB71-485B65356D58}" srcOrd="1" destOrd="0" presId="urn:microsoft.com/office/officeart/2005/8/layout/hierarchy2"/>
    <dgm:cxn modelId="{51CBEFF7-46C2-4681-ACDD-ACF01E27851C}" type="presParOf" srcId="{2E60C587-4626-4E5D-AB71-485B65356D58}" destId="{3635DC2A-D2E1-46A6-9123-9DE30B1268F6}" srcOrd="0" destOrd="0" presId="urn:microsoft.com/office/officeart/2005/8/layout/hierarchy2"/>
    <dgm:cxn modelId="{FA44906F-5D9D-42E2-84EB-DC3EE18FCDCB}" type="presParOf" srcId="{2E60C587-4626-4E5D-AB71-485B65356D58}" destId="{6FB1C357-3AF3-4DA5-9E17-77812EB5CA90}" srcOrd="1" destOrd="0" presId="urn:microsoft.com/office/officeart/2005/8/layout/hierarchy2"/>
    <dgm:cxn modelId="{1789F0EC-82CE-4CC6-AB03-3585C9B1ACD6}" type="presParOf" srcId="{6FB1C357-3AF3-4DA5-9E17-77812EB5CA90}" destId="{FD461821-4C4E-4925-8F46-1C3981F0D1CD}" srcOrd="0" destOrd="0" presId="urn:microsoft.com/office/officeart/2005/8/layout/hierarchy2"/>
    <dgm:cxn modelId="{C808AE2B-77CF-4F79-B4DC-D33CB8F24FDC}" type="presParOf" srcId="{FD461821-4C4E-4925-8F46-1C3981F0D1CD}" destId="{8E8B9BFF-1EA3-43B4-A505-1A83E709F33C}" srcOrd="0" destOrd="0" presId="urn:microsoft.com/office/officeart/2005/8/layout/hierarchy2"/>
    <dgm:cxn modelId="{8FBD6C7E-88FA-434F-867B-BC3D3EEDC12A}" type="presParOf" srcId="{6FB1C357-3AF3-4DA5-9E17-77812EB5CA90}" destId="{410DCC85-93AC-4C20-811A-624D57746801}" srcOrd="1" destOrd="0" presId="urn:microsoft.com/office/officeart/2005/8/layout/hierarchy2"/>
    <dgm:cxn modelId="{0735E69F-88F5-4962-95AA-EB74250540D3}" type="presParOf" srcId="{410DCC85-93AC-4C20-811A-624D57746801}" destId="{F7E0CB1A-C1FD-406A-9CE6-59F8544456C8}" srcOrd="0" destOrd="0" presId="urn:microsoft.com/office/officeart/2005/8/layout/hierarchy2"/>
    <dgm:cxn modelId="{A36E4C1E-1BD4-4FE1-BBAA-B17C310EB655}" type="presParOf" srcId="{410DCC85-93AC-4C20-811A-624D57746801}" destId="{86959DF9-F56F-4989-B752-D1DD01D35E85}" srcOrd="1" destOrd="0" presId="urn:microsoft.com/office/officeart/2005/8/layout/hierarchy2"/>
    <dgm:cxn modelId="{1801A916-A4DE-4CE7-8BAD-981BA9B86769}" type="presParOf" srcId="{E16C1E28-FA2F-4477-BB76-D43744D1BD27}" destId="{85CCAFD4-3331-4C40-BB1C-3A536A4B3615}" srcOrd="2" destOrd="0" presId="urn:microsoft.com/office/officeart/2005/8/layout/hierarchy2"/>
    <dgm:cxn modelId="{0B6EBDAF-909F-436C-8ACB-7D8AEDA9C0DD}" type="presParOf" srcId="{85CCAFD4-3331-4C40-BB1C-3A536A4B3615}" destId="{F5A388CE-E359-4E13-9589-C9396C225DB2}" srcOrd="0" destOrd="0" presId="urn:microsoft.com/office/officeart/2005/8/layout/hierarchy2"/>
    <dgm:cxn modelId="{FB1C2D12-EADD-4C02-A833-793E49772A5D}" type="presParOf" srcId="{E16C1E28-FA2F-4477-BB76-D43744D1BD27}" destId="{D52AB084-C310-46F7-914A-336FC42F96E9}" srcOrd="3" destOrd="0" presId="urn:microsoft.com/office/officeart/2005/8/layout/hierarchy2"/>
    <dgm:cxn modelId="{D633BBE8-7971-41E0-B3DE-5A437B0FD029}" type="presParOf" srcId="{D52AB084-C310-46F7-914A-336FC42F96E9}" destId="{7C982ACF-5A98-49DD-A07C-DCD169058AA9}" srcOrd="0" destOrd="0" presId="urn:microsoft.com/office/officeart/2005/8/layout/hierarchy2"/>
    <dgm:cxn modelId="{B1CDD45F-F775-423F-9AF6-2A7A3AE0A692}" type="presParOf" srcId="{D52AB084-C310-46F7-914A-336FC42F96E9}" destId="{3B60D87E-DFD7-47A0-B591-0B8DF916FA24}" srcOrd="1" destOrd="0" presId="urn:microsoft.com/office/officeart/2005/8/layout/hierarchy2"/>
    <dgm:cxn modelId="{A98724D4-594F-453A-AB1A-980F7267B1BC}" type="presParOf" srcId="{3B60D87E-DFD7-47A0-B591-0B8DF916FA24}" destId="{A309B90D-3055-4440-99C6-68A3119BC384}" srcOrd="0" destOrd="0" presId="urn:microsoft.com/office/officeart/2005/8/layout/hierarchy2"/>
    <dgm:cxn modelId="{6B94528C-B944-402E-AA61-817B4DB0D643}" type="presParOf" srcId="{A309B90D-3055-4440-99C6-68A3119BC384}" destId="{12D2F83D-09AA-4796-894A-AB2EDF73AC97}" srcOrd="0" destOrd="0" presId="urn:microsoft.com/office/officeart/2005/8/layout/hierarchy2"/>
    <dgm:cxn modelId="{3B385C8D-8625-4AE7-91D1-0023D1F31262}" type="presParOf" srcId="{3B60D87E-DFD7-47A0-B591-0B8DF916FA24}" destId="{9E54539F-5839-4C8D-B0C7-B7A437938C14}" srcOrd="1" destOrd="0" presId="urn:microsoft.com/office/officeart/2005/8/layout/hierarchy2"/>
    <dgm:cxn modelId="{7D46AECB-D6B8-41E3-AA25-66914DB23A33}" type="presParOf" srcId="{9E54539F-5839-4C8D-B0C7-B7A437938C14}" destId="{37C523E5-00FE-4886-ACF8-44BE3CC23B25}" srcOrd="0" destOrd="0" presId="urn:microsoft.com/office/officeart/2005/8/layout/hierarchy2"/>
    <dgm:cxn modelId="{AC17460D-06A6-4E01-B358-928098F53E02}" type="presParOf" srcId="{9E54539F-5839-4C8D-B0C7-B7A437938C14}" destId="{158F8B24-62DC-4F5B-8952-AA9F59147C11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8" tIns="47544" rIns="95088" bIns="47544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8131"/>
            <a:ext cx="9013372" cy="557683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088" tIns="47544" rIns="95088" bIns="4754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667000"/>
            <a:ext cx="6400800" cy="1333500"/>
          </a:xfrm>
        </p:spPr>
        <p:txBody>
          <a:bodyPr/>
          <a:lstStyle>
            <a:lvl1pPr marL="0" indent="0" algn="ctr">
              <a:buNone/>
              <a:defRPr sz="2700">
                <a:solidFill>
                  <a:schemeClr val="tx2"/>
                </a:solidFill>
              </a:defRPr>
            </a:lvl1pPr>
            <a:lvl2pPr marL="475441" indent="0" algn="ctr">
              <a:buNone/>
            </a:lvl2pPr>
            <a:lvl3pPr marL="950881" indent="0" algn="ctr">
              <a:buNone/>
            </a:lvl3pPr>
            <a:lvl4pPr marL="1426321" indent="0" algn="ctr">
              <a:buNone/>
            </a:lvl4pPr>
            <a:lvl5pPr marL="1901761" indent="0" algn="ctr">
              <a:buNone/>
            </a:lvl5pPr>
            <a:lvl6pPr marL="2377202" indent="0" algn="ctr">
              <a:buNone/>
            </a:lvl6pPr>
            <a:lvl7pPr marL="2852643" indent="0" algn="ctr">
              <a:buNone/>
            </a:lvl7pPr>
            <a:lvl8pPr marL="3328082" indent="0" algn="ctr">
              <a:buNone/>
            </a:lvl8pPr>
            <a:lvl9pPr marL="3803523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756B-7FB9-4591-A902-55E38B525C9A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1DE1925-D2FD-4D9C-8025-F2456AF37E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3" y="1207754"/>
            <a:ext cx="9021537" cy="127279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088" tIns="47544" rIns="95088" bIns="4754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3" y="1163934"/>
            <a:ext cx="9021537" cy="10048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088" tIns="47544" rIns="95088" bIns="4754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3" y="2480542"/>
            <a:ext cx="9021537" cy="9211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088" tIns="47544" rIns="95088" bIns="4754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254944"/>
            <a:ext cx="8229600" cy="1225021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756B-7FB9-4591-A902-55E38B525C9A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1925-D2FD-4D9C-8025-F2456AF37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9"/>
            <a:ext cx="2011680" cy="487627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28867"/>
            <a:ext cx="5562600" cy="48762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756B-7FB9-4591-A902-55E38B525C9A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1925-D2FD-4D9C-8025-F2456AF37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756B-7FB9-4591-A902-55E38B525C9A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1925-D2FD-4D9C-8025-F2456AF37E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206500"/>
            <a:ext cx="7772400" cy="3810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8" tIns="47544" rIns="95088" bIns="47544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8131"/>
            <a:ext cx="9013372" cy="557683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088" tIns="47544" rIns="95088" bIns="4754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93751"/>
            <a:ext cx="7772400" cy="1135063"/>
          </a:xfrm>
        </p:spPr>
        <p:txBody>
          <a:bodyPr anchor="b" anchorCtr="0"/>
          <a:lstStyle>
            <a:lvl1pPr algn="l">
              <a:buNone/>
              <a:defRPr sz="42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23282"/>
            <a:ext cx="7772400" cy="1115219"/>
          </a:xfrm>
        </p:spPr>
        <p:txBody>
          <a:bodyPr anchor="t" anchorCtr="0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756B-7FB9-4591-A902-55E38B525C9A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5143500"/>
            <a:ext cx="4000500" cy="381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4" y="1980693"/>
            <a:ext cx="9013515" cy="76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088" tIns="47544" rIns="95088" bIns="4754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8" y="1951231"/>
            <a:ext cx="9013781" cy="3809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088" tIns="47544" rIns="95088" bIns="4754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8" y="2057400"/>
            <a:ext cx="9014621" cy="3810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088" tIns="47544" rIns="95088" bIns="4754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5173980"/>
            <a:ext cx="457200" cy="381000"/>
          </a:xfrm>
        </p:spPr>
        <p:txBody>
          <a:bodyPr/>
          <a:lstStyle/>
          <a:p>
            <a:fld id="{51DE1925-D2FD-4D9C-8025-F2456AF37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756B-7FB9-4591-A902-55E38B525C9A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1925-D2FD-4D9C-8025-F2456AF37E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206500"/>
            <a:ext cx="3749040" cy="3810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206500"/>
            <a:ext cx="3749040" cy="3810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7543"/>
            <a:ext cx="7772400" cy="9525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06500"/>
            <a:ext cx="3733800" cy="635000"/>
          </a:xfrm>
          <a:noFill/>
          <a:ln w="12700" cap="sq" cmpd="sng" algn="ctr">
            <a:noFill/>
            <a:prstDash val="solid"/>
          </a:ln>
        </p:spPr>
        <p:txBody>
          <a:bodyPr lIns="95088" anchor="b" anchorCtr="0">
            <a:noAutofit/>
          </a:bodyPr>
          <a:lstStyle>
            <a:lvl1pPr marL="0" indent="0">
              <a:buNone/>
              <a:defRPr sz="25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206500"/>
            <a:ext cx="3733800" cy="635000"/>
          </a:xfrm>
          <a:noFill/>
          <a:ln w="12700" cap="sq" cmpd="sng" algn="ctr">
            <a:noFill/>
            <a:prstDash val="solid"/>
          </a:ln>
        </p:spPr>
        <p:txBody>
          <a:bodyPr lIns="95088" anchor="b" anchorCtr="0">
            <a:noAutofit/>
          </a:bodyPr>
          <a:lstStyle>
            <a:lvl1pPr marL="0" indent="0">
              <a:buNone/>
              <a:defRPr sz="25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756B-7FB9-4591-A902-55E38B525C9A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1925-D2FD-4D9C-8025-F2456AF37E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873250"/>
            <a:ext cx="3733800" cy="32385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873250"/>
            <a:ext cx="3733800" cy="32385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756B-7FB9-4591-A902-55E38B525C9A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1925-D2FD-4D9C-8025-F2456AF37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756B-7FB9-4591-A902-55E38B525C9A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1925-D2FD-4D9C-8025-F2456AF37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088" tIns="47544" rIns="95088" bIns="47544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8129"/>
            <a:ext cx="9013372" cy="557784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088" tIns="47544" rIns="95088" bIns="4754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7543"/>
            <a:ext cx="7772400" cy="952500"/>
          </a:xfrm>
        </p:spPr>
        <p:txBody>
          <a:bodyPr anchor="b" anchorCtr="0"/>
          <a:lstStyle>
            <a:lvl1pPr algn="l">
              <a:buNone/>
              <a:defRPr sz="42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333500"/>
            <a:ext cx="1905000" cy="3746500"/>
          </a:xfrm>
        </p:spPr>
        <p:txBody>
          <a:bodyPr/>
          <a:lstStyle>
            <a:lvl1pPr marL="0" indent="0">
              <a:buNone/>
              <a:defRPr sz="1900"/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756B-7FB9-4591-A902-55E38B525C9A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1925-D2FD-4D9C-8025-F2456AF37E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333500"/>
            <a:ext cx="5715000" cy="37465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83793"/>
            <a:ext cx="7315200" cy="435240"/>
          </a:xfrm>
        </p:spPr>
        <p:txBody>
          <a:bodyPr anchor="ctr">
            <a:noAutofit/>
          </a:bodyPr>
          <a:lstStyle>
            <a:lvl1pPr algn="l">
              <a:buNone/>
              <a:defRPr sz="29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538188"/>
            <a:ext cx="7315200" cy="5715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756B-7FB9-4591-A902-55E38B525C9A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143500"/>
            <a:ext cx="3886200" cy="381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5173980"/>
            <a:ext cx="457200" cy="381000"/>
          </a:xfrm>
        </p:spPr>
        <p:txBody>
          <a:bodyPr/>
          <a:lstStyle/>
          <a:p>
            <a:fld id="{51DE1925-D2FD-4D9C-8025-F2456AF37E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902963"/>
            <a:ext cx="9006840" cy="76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088" tIns="47544" rIns="95088" bIns="4754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0" y="3875396"/>
            <a:ext cx="9006639" cy="3809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088" tIns="47544" rIns="95088" bIns="4754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2" y="3977689"/>
            <a:ext cx="9006637" cy="40673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088" tIns="47544" rIns="95088" bIns="4754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0" y="55564"/>
            <a:ext cx="9001873" cy="3817938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4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8" tIns="47544" rIns="95088" bIns="47544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8129"/>
            <a:ext cx="9013372" cy="557784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088" tIns="47544" rIns="95088" bIns="4754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28866"/>
            <a:ext cx="7772400" cy="952500"/>
          </a:xfrm>
          <a:prstGeom prst="rect">
            <a:avLst/>
          </a:prstGeom>
        </p:spPr>
        <p:txBody>
          <a:bodyPr lIns="95088" tIns="47544" rIns="95088" bIns="95088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206500"/>
            <a:ext cx="7772400" cy="3810000"/>
          </a:xfrm>
          <a:prstGeom prst="rect">
            <a:avLst/>
          </a:prstGeom>
        </p:spPr>
        <p:txBody>
          <a:bodyPr lIns="95088" tIns="47544" rIns="95088" bIns="47544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5159375"/>
            <a:ext cx="2476500" cy="396876"/>
          </a:xfrm>
          <a:prstGeom prst="rect">
            <a:avLst/>
          </a:prstGeom>
        </p:spPr>
        <p:txBody>
          <a:bodyPr lIns="95088" tIns="47544" rIns="95088" bIns="47544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02B756B-7FB9-4591-A902-55E38B525C9A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5143500"/>
            <a:ext cx="3962400" cy="381000"/>
          </a:xfrm>
          <a:prstGeom prst="rect">
            <a:avLst/>
          </a:prstGeom>
        </p:spPr>
        <p:txBody>
          <a:bodyPr lIns="95088" tIns="47544" rIns="95088" bIns="47544"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5175250"/>
            <a:ext cx="457200" cy="3810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1DE1925-D2FD-4D9C-8025-F2456AF37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zoom/>
  </p:transition>
  <p:txStyles>
    <p:titleStyle>
      <a:lvl1pPr algn="l" rtl="0" eaLnBrk="1" latinLnBrk="0" hangingPunct="1">
        <a:spcBef>
          <a:spcPct val="0"/>
        </a:spcBef>
        <a:buNone/>
        <a:defRPr kumimoji="0" sz="4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265" indent="-285265" algn="l" rtl="0" eaLnBrk="1" latinLnBrk="0" hangingPunct="1">
        <a:spcBef>
          <a:spcPts val="604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70528" indent="-237720" algn="l" rtl="0" eaLnBrk="1" latinLnBrk="0" hangingPunct="1">
        <a:spcBef>
          <a:spcPts val="385"/>
        </a:spcBef>
        <a:buClr>
          <a:schemeClr val="accent2"/>
        </a:buClr>
        <a:buSzPct val="85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855793" indent="-237720" algn="l" rtl="0" eaLnBrk="1" latinLnBrk="0" hangingPunct="1">
        <a:spcBef>
          <a:spcPts val="385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057" indent="-237720" algn="l" rtl="0" eaLnBrk="1" latinLnBrk="0" hangingPunct="1">
        <a:spcBef>
          <a:spcPts val="385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321" indent="-237720" algn="l" rtl="0" eaLnBrk="1" latinLnBrk="0" hangingPunct="1">
        <a:spcBef>
          <a:spcPts val="385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585" indent="-237720" algn="l" rtl="0" eaLnBrk="1" latinLnBrk="0" hangingPunct="1">
        <a:spcBef>
          <a:spcPts val="385"/>
        </a:spcBef>
        <a:buClr>
          <a:schemeClr val="accent3"/>
        </a:buClr>
        <a:buChar char="•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96850" indent="-237720" algn="l" rtl="0" eaLnBrk="1" latinLnBrk="0" hangingPunct="1">
        <a:spcBef>
          <a:spcPts val="385"/>
        </a:spcBef>
        <a:buClr>
          <a:schemeClr val="accent2"/>
        </a:buClr>
        <a:buChar char="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282113" indent="-237720" algn="l" rtl="0" eaLnBrk="1" latinLnBrk="0" hangingPunct="1">
        <a:spcBef>
          <a:spcPts val="385"/>
        </a:spcBef>
        <a:buClr>
          <a:schemeClr val="accent1">
            <a:tint val="60000"/>
          </a:schemeClr>
        </a:buClr>
        <a:buChar char="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378" indent="-237720" algn="l" rtl="0" eaLnBrk="1" latinLnBrk="0" hangingPunct="1">
        <a:spcBef>
          <a:spcPts val="385"/>
        </a:spcBef>
        <a:buClr>
          <a:schemeClr val="accent2">
            <a:tint val="60000"/>
          </a:schemeClr>
        </a:buClr>
        <a:buChar char="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754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508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263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017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3772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8526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3280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8035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518833"/>
            <a:ext cx="6400800" cy="762000"/>
          </a:xfrm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Dũng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THỂ DỤC LIÊN HOÀN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3196167"/>
            <a:ext cx="9067800" cy="25188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57200" y="148168"/>
            <a:ext cx="8077200" cy="803903"/>
          </a:xfrm>
          <a:prstGeom prst="rect">
            <a:avLst/>
          </a:prstGeom>
          <a:noFill/>
        </p:spPr>
        <p:txBody>
          <a:bodyPr wrap="square" lIns="95088" tIns="47544" rIns="95088" bIns="47544" rtlCol="0">
            <a:spAutoFit/>
          </a:bodyPr>
          <a:lstStyle/>
          <a:p>
            <a:pPr algn="ctr"/>
            <a:r>
              <a:rPr lang="en-US" sz="4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 DỤC THỂ CHẤT 6</a:t>
            </a:r>
            <a:endParaRPr lang="en-US" sz="4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8167"/>
            <a:ext cx="8686800" cy="54186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6800" y="148167"/>
            <a:ext cx="7772400" cy="9525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8166"/>
            <a:ext cx="5105400" cy="149013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266700"/>
            <a:ext cx="1371600" cy="7423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5088" tIns="47544" rIns="95088" bIns="47544" rtlCol="0">
            <a:spAutoFit/>
          </a:bodyPr>
          <a:lstStyle/>
          <a:p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endParaRPr lang="en-US" sz="4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0-Point Star 12"/>
          <p:cNvSpPr/>
          <p:nvPr/>
        </p:nvSpPr>
        <p:spPr>
          <a:xfrm>
            <a:off x="6858000" y="190500"/>
            <a:ext cx="2057400" cy="83820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1 - 3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552700"/>
            <a:ext cx="49530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819400"/>
            <a:ext cx="377189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628900"/>
            <a:ext cx="4695990" cy="295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2476500"/>
            <a:ext cx="491987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2400300"/>
            <a:ext cx="4800600" cy="314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0-Point Star 16"/>
          <p:cNvSpPr/>
          <p:nvPr/>
        </p:nvSpPr>
        <p:spPr>
          <a:xfrm>
            <a:off x="6858000" y="190500"/>
            <a:ext cx="2057400" cy="83820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6 - 8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18" name="10-Point Star 17"/>
          <p:cNvSpPr/>
          <p:nvPr/>
        </p:nvSpPr>
        <p:spPr>
          <a:xfrm>
            <a:off x="6477000" y="190500"/>
            <a:ext cx="2514600" cy="83820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10-12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19" name="10-Point Star 18"/>
          <p:cNvSpPr/>
          <p:nvPr/>
        </p:nvSpPr>
        <p:spPr>
          <a:xfrm>
            <a:off x="6400800" y="190500"/>
            <a:ext cx="2590800" cy="83820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13-15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20" name="10-Point Star 19"/>
          <p:cNvSpPr/>
          <p:nvPr/>
        </p:nvSpPr>
        <p:spPr>
          <a:xfrm>
            <a:off x="6400800" y="190500"/>
            <a:ext cx="2743200" cy="83820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18-20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4000500"/>
            <a:ext cx="762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D.4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866"/>
            <a:ext cx="5029200" cy="9525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409700"/>
            <a:ext cx="61722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095500"/>
            <a:ext cx="762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A.1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705100"/>
            <a:ext cx="762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B.2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000500"/>
            <a:ext cx="762000" cy="5232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D.4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3314700"/>
            <a:ext cx="762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C.3</a:t>
            </a:r>
            <a:endParaRPr lang="en-US" sz="28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228866"/>
            <a:ext cx="4876800" cy="9525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409700"/>
            <a:ext cx="51816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019300"/>
            <a:ext cx="3810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628900"/>
            <a:ext cx="44196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ươi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238500"/>
            <a:ext cx="3200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924300"/>
            <a:ext cx="3200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3238500"/>
            <a:ext cx="3200400" cy="5232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3009900"/>
            <a:ext cx="1066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009900"/>
            <a:ext cx="1066800" cy="5232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228866"/>
            <a:ext cx="4876800" cy="9525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324100"/>
            <a:ext cx="1524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638300"/>
            <a:ext cx="67056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228866"/>
            <a:ext cx="4876800" cy="9525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009900"/>
            <a:ext cx="2590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ngửa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247900"/>
            <a:ext cx="23622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sấp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562100"/>
            <a:ext cx="7162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ướng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ướng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3695700"/>
            <a:ext cx="3581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ướng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ước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247900"/>
            <a:ext cx="2362200" cy="5232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sấp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228866"/>
            <a:ext cx="4876800" cy="9525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409700"/>
            <a:ext cx="4953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019300"/>
            <a:ext cx="2971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628900"/>
            <a:ext cx="6477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238500"/>
            <a:ext cx="44196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C.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924300"/>
            <a:ext cx="3581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D.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chếch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628900"/>
            <a:ext cx="6553200" cy="5232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06500"/>
            <a:ext cx="8610600" cy="3810000"/>
          </a:xfrm>
        </p:spPr>
        <p:txBody>
          <a:bodyPr>
            <a:normAutofit/>
          </a:bodyPr>
          <a:lstStyle/>
          <a:p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LMS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https://thcsbachdanghcmq3.lms.vnedu.vn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1558702163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771900"/>
            <a:ext cx="8763000" cy="1800225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9525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825500"/>
            <a:ext cx="9372600" cy="1665677"/>
          </a:xfrm>
          <a:prstGeom prst="rect">
            <a:avLst/>
          </a:prstGeom>
          <a:noFill/>
        </p:spPr>
        <p:txBody>
          <a:bodyPr wrap="square" lIns="95088" tIns="47544" rIns="95088" bIns="47544" rtlCol="0">
            <a:spAutoFit/>
          </a:bodyPr>
          <a:lstStyle/>
          <a:p>
            <a:r>
              <a:rPr lang="en-US" sz="17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700" b="1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1700" b="1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700" b="1" dirty="0" err="1">
                <a:latin typeface="Times New Roman" pitchFamily="18" charset="0"/>
                <a:cs typeface="Times New Roman" pitchFamily="18" charset="0"/>
              </a:rPr>
              <a:t>phẩm</a:t>
            </a:r>
            <a:r>
              <a:rPr lang="en-US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en-US" sz="17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góp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bồi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dưỡng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thần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trách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nhiệm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, cụ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dậy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ở HS: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giác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tích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cực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̉.</a:t>
            </a:r>
          </a:p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gắng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đạt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quả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tốt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Đoàn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264834"/>
            <a:ext cx="8077200" cy="3850891"/>
          </a:xfrm>
          <a:prstGeom prst="rect">
            <a:avLst/>
          </a:prstGeom>
          <a:noFill/>
        </p:spPr>
        <p:txBody>
          <a:bodyPr wrap="square" lIns="95088" tIns="47544" rIns="95088" bIns="47544" rtlCol="0">
            <a:spAutoFit/>
          </a:bodyPr>
          <a:lstStyle/>
          <a:p>
            <a:r>
              <a:rPr lang="en-US" sz="17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700" b="1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1700" b="1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7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7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góp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triển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 b="1" i="1" dirty="0">
                <a:latin typeface="Times New Roman" pitchFamily="18" charset="0"/>
                <a:cs typeface="Times New Roman" pitchFamily="18" charset="0"/>
              </a:rPr>
              <a:t>2.1. </a:t>
            </a:r>
            <a:r>
              <a:rPr lang="en-US" sz="1700" b="1" i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1700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tầm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phục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vụ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tiếp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thuật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ngư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̃,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trình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bày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ky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́ –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TD ;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nhóm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nhiệm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vụ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700" b="1" i="1" dirty="0">
                <a:latin typeface="Times New Roman" pitchFamily="18" charset="0"/>
                <a:cs typeface="Times New Roman" pitchFamily="18" charset="0"/>
              </a:rPr>
              <a:t>2.2. </a:t>
            </a:r>
            <a:r>
              <a:rPr lang="en-US" sz="1700" b="1" i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latin typeface="Times New Roman" pitchFamily="18" charset="0"/>
                <a:cs typeface="Times New Roman" pitchFamily="18" charset="0"/>
              </a:rPr>
              <a:t>đặc</a:t>
            </a:r>
            <a:r>
              <a:rPr lang="en-US" sz="1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i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1700" b="1" i="1" dirty="0">
                <a:latin typeface="Times New Roman" pitchFamily="18" charset="0"/>
                <a:cs typeface="Times New Roman" pitchFamily="18" charset="0"/>
              </a:rPr>
              <a:t>̀: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́,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TD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cùng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nhiệm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vụ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̣ tin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đứng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trước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đám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thuyết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trình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ý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kiến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đánh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́.</a:t>
            </a:r>
          </a:p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Vận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dục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hàng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599723"/>
          <a:ext cx="9067800" cy="4515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" y="4889501"/>
            <a:ext cx="5257800" cy="6807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5088" tIns="47544" rIns="95088" bIns="47544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740833"/>
            <a:ext cx="4191000" cy="48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28600" y="148167"/>
            <a:ext cx="3886200" cy="1142457"/>
          </a:xfrm>
          <a:prstGeom prst="rect">
            <a:avLst/>
          </a:prstGeom>
          <a:noFill/>
        </p:spPr>
        <p:txBody>
          <a:bodyPr wrap="square" lIns="95088" tIns="47544" rIns="95088" bIns="47544" rtlCol="0">
            <a:spAutoFit/>
          </a:bodyPr>
          <a:lstStyle/>
          <a:p>
            <a:pPr lvl="0"/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400" b="1" dirty="0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3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400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148168"/>
            <a:ext cx="4495800" cy="1142457"/>
          </a:xfrm>
          <a:prstGeom prst="rect">
            <a:avLst/>
          </a:prstGeom>
          <a:noFill/>
        </p:spPr>
        <p:txBody>
          <a:bodyPr wrap="square" lIns="95088" tIns="47544" rIns="95088" bIns="47544" rtlCol="0">
            <a:spAutoFit/>
          </a:bodyPr>
          <a:lstStyle/>
          <a:p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400" b="1" dirty="0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1" y="740833"/>
            <a:ext cx="2124075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1" y="910167"/>
            <a:ext cx="19907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28866"/>
            <a:ext cx="7391400" cy="9525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33500"/>
            <a:ext cx="8686800" cy="4148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32833"/>
            <a:ext cx="7772400" cy="9525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64167"/>
            <a:ext cx="8839200" cy="4402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32833"/>
            <a:ext cx="7772400" cy="9525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48833"/>
            <a:ext cx="8839200" cy="431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866"/>
            <a:ext cx="7391400" cy="9525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48833"/>
            <a:ext cx="8686800" cy="431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64168"/>
            <a:ext cx="8763000" cy="431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228866"/>
            <a:ext cx="7391400" cy="9525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244</TotalTime>
  <Words>583</Words>
  <Application>Microsoft Office PowerPoint</Application>
  <PresentationFormat>On-screen Show (16:10)</PresentationFormat>
  <Paragraphs>75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Equity</vt:lpstr>
      <vt:lpstr>BÀI THỂ DỤC LIÊN HOÀN</vt:lpstr>
      <vt:lpstr>Mục tiêu bài học</vt:lpstr>
      <vt:lpstr>Slide 3</vt:lpstr>
      <vt:lpstr>Slide 4</vt:lpstr>
      <vt:lpstr>Hoàn thiện Bài thể dục liên hoàn </vt:lpstr>
      <vt:lpstr>Hoàn thiện Bài thể dục liên hoàn </vt:lpstr>
      <vt:lpstr>Hoàn thiện Bài thể dục liên hoàn </vt:lpstr>
      <vt:lpstr>Hoàn thiện Bài thể dục liên hoàn </vt:lpstr>
      <vt:lpstr>Hoàn thiện Bài thể dục liên hoàn </vt:lpstr>
      <vt:lpstr>Luyện Tập</vt:lpstr>
      <vt:lpstr>Củng cố</vt:lpstr>
      <vt:lpstr>Câu hỏi trắc nghiệm</vt:lpstr>
      <vt:lpstr>Câu hỏi trắc nghiệm</vt:lpstr>
      <vt:lpstr>Câu hỏi trắc nghiệm</vt:lpstr>
      <vt:lpstr>Câu hỏi trắc nghiệm</vt:lpstr>
      <vt:lpstr>Câu hỏi trắc nghiệm</vt:lpstr>
      <vt:lpstr>Dặn dò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THỂ DỤC LIÊN HOÀN</dc:title>
  <dc:creator>Dung</dc:creator>
  <cp:lastModifiedBy>Dung</cp:lastModifiedBy>
  <cp:revision>34</cp:revision>
  <dcterms:created xsi:type="dcterms:W3CDTF">2021-09-17T04:21:41Z</dcterms:created>
  <dcterms:modified xsi:type="dcterms:W3CDTF">2021-10-03T17:34:26Z</dcterms:modified>
</cp:coreProperties>
</file>